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6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66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7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6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4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9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7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2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4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2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C457B-CEAE-4198-8C37-2722BB42488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EF98A-89CF-4A38-89E8-4A76F5E42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:\DCIM\100KC142\100_08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1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G:\DCIM\100KC142\100_08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G:\DCIM\100KC142\100_08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G:\DCIM\100KC142\100_08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99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G:\DCIM\100KC142\100_08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0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G:\DCIM\100KC142\100_08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10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G:\DCIM\100KC142\100_08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0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G:\DCIM\100KC142\100_08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3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G:\DCIM\100KC142\100_0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7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G:\DCIM\100KC142\100_08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80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G:\DCIM\100KC142\100_08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7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:\DCIM\100KC142\100_08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46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G:\DCIM\100KC142\100_08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07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G:\DCIM\100KC142\100_08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6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G:\DCIM\100KC142\100_08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8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G:\DCIM\100KC142\100_08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238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G:\DCIM\100KC142\100_08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0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G:\DCIM\100KC142\100_08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43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G:\DCIM\100KC142\100_0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3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G:\DCIM\100KC142\100_08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96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G:\DCIM\100KC142\100_08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G:\DCIM\100KC142\100_08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17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:\DCIM\100KC142\100_08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3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4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G:\DCIM\100KC142\100_08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0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G:\DCIM\100KC142\100_08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1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G:\DCIM\100KC142\100_08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46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G:\DCIM\100KC142\100_08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5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G:\DCIM\100KC142\100_08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2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G:\DCIM\100KC142\100_08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822325"/>
            <a:ext cx="6950075" cy="52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4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Kanik</dc:creator>
  <cp:lastModifiedBy>Steven Kanik</cp:lastModifiedBy>
  <cp:revision>1</cp:revision>
  <dcterms:created xsi:type="dcterms:W3CDTF">2012-05-08T00:18:55Z</dcterms:created>
  <dcterms:modified xsi:type="dcterms:W3CDTF">2012-05-08T00:23:19Z</dcterms:modified>
</cp:coreProperties>
</file>